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2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488A7B-1B1B-4B45-BE52-38936D7D6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017B209-B453-44FB-BD7D-447B92ED80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CC7C2B-796B-4D45-A50B-4233F00EB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41B03A-31C2-4E66-BEE0-648DE02A2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056694-6262-4988-91DD-F50A23781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2267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21A9C3-E2C2-4EB3-BD00-ED0F39E0B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84DAA34-4FF8-4C02-B8FE-CCC497289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E3CB392-0A51-4050-A3FF-76082DC96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C9CEE87-6CB0-4D49-A55D-ABCF2FF72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FB58ED-0C7B-462F-9725-1025D61C3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1015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364C237-A8A7-4D11-B8EA-E113D55367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CE8F106-80AF-485D-8A27-54CB28E7B9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8A0318-DF41-41EE-A332-F872CAAE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34A640-8E75-4879-8E9F-00A0C557C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118B5B2-F9E3-48EF-9124-312FB2820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1488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0C1B1A-0E5F-46AA-B9CF-9698F3CA4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49B83F1-F32D-4904-85A7-82828D9BA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C8F34F-780A-4443-9469-2337CA24C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8E9087-3EC1-4C5B-9680-872534FF1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A1F1174-DF42-4894-B959-C5F7722DE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8634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C904ED-18FD-46AA-B100-7BB90AD51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984EB68-E9D9-4AB6-9DC8-C6254414B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D55D7F-2F3F-41D2-8307-42DB97473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E6C95C0-EC0A-496C-A89D-9548E4C15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5974F8-C29C-4473-8123-53D32B466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1312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B39593-D03C-41E8-867F-2A1B230A8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C0143-F87E-4C2D-BAF3-CA85DE7C0B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F4FC865-AEE5-489A-87A9-0B8E0662F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BC92058-4AD6-4474-B477-3FB12E836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E8B6FB6-F8D2-4305-8581-C63E5CA9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6C64067-E6D2-41B3-8701-8CF44150D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4137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F583CC-B2AA-42D1-907B-4695D9769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084C1A-0296-4CE9-BBAF-0825607D4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473E1CA-275E-45C8-9258-78BB840AA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D9FEF80-A359-4D97-8D47-E59DCFB3A7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1453FD7-9EC1-4DF2-AEBF-1C5DA4B5CD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036A8B0-9DB0-4BB1-9472-DECDAE8BD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13C3F4D-F9EC-4867-9C07-39FBF524D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CAFD4CE-84FE-4E20-8BC2-A6F07800A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2867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CFF537-24DF-4B48-8677-47F1583BE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164A0A8-E60D-4BBE-8756-AC1D1461B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825F60D-6632-4510-BBAB-9E10923F7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B353FF8-7057-4F13-A78F-53AC6FE18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7825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24289BD-C614-4AE5-8D3A-EFCB6306C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59ED308-9434-4723-BB74-F16A9FC04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DF804AE-9FF9-4FBA-9EE8-FEA7C9875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6840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F7813E-A606-4F30-B98B-00033086B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79F45A6-6839-47B5-96D7-B0242A537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127F309-E39E-4C98-8DD6-E83CBEDF5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F8B9E8-330B-4E32-85E8-DB5050505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1A13E6-EFDE-49F9-B3A2-D2838E047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DEB5A5-1A9E-470C-AE9E-0B32A8A4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1202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B7D618-1C90-4D17-BF10-DFE73F7B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4287BD9-7784-4FBB-81A2-FCC4352D0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675FAB-9753-4534-B860-69751F231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724443-2A5F-4AC9-A575-F82DD3799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63CFEA3-DDB7-46DB-BA06-DC3A3226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37A979-8BEF-4651-A628-402F1D45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848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C7D34A1-ADB4-4D8D-8CBA-BC55F694B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50ECCA-2A7F-4797-B33C-9A54E6C5E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557609-E9C0-4C93-946C-EB3E293721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C36E8-2A1F-4361-B66C-224A579AFEC6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EBC5E8-9BE3-4346-A1E9-3511446E22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F0E320-3D9C-416D-BD92-8043B8ED1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6D86B-BBB2-49FA-AFCE-800A513FFC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1304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5279911-3597-446B-B7BC-D99F0C0CFE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"/>
            <a:ext cx="12190194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42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5279911-3597-446B-B7BC-D99F0C0CFE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925" b="70755"/>
          <a:stretch/>
        </p:blipFill>
        <p:spPr>
          <a:xfrm>
            <a:off x="0" y="-1017"/>
            <a:ext cx="2961564" cy="200622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70D7E79-196F-4EE5-8EFE-8E688AD56E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473" r="76601"/>
          <a:stretch/>
        </p:blipFill>
        <p:spPr>
          <a:xfrm>
            <a:off x="0" y="4558352"/>
            <a:ext cx="2852382" cy="229964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555A7AD-CF3C-4B34-B73A-A73FC4810E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60" t="21503" r="38873" b="33528"/>
          <a:stretch/>
        </p:blipFill>
        <p:spPr>
          <a:xfrm>
            <a:off x="3493826" y="1473958"/>
            <a:ext cx="3957851" cy="308439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C9299EC-5B0F-4E7F-BA49-BF81C1BEB1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32" b="70751"/>
          <a:stretch/>
        </p:blipFill>
        <p:spPr>
          <a:xfrm>
            <a:off x="8232342" y="-1016"/>
            <a:ext cx="3957851" cy="200622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FCDA57F-AF12-478D-B013-E1B5D7DD62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32" t="55032"/>
          <a:stretch/>
        </p:blipFill>
        <p:spPr>
          <a:xfrm>
            <a:off x="7683690" y="3773606"/>
            <a:ext cx="4506504" cy="308439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D5A663E-4B42-4408-9ECA-CD03FA4916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4" r="35289" b="84664"/>
          <a:stretch/>
        </p:blipFill>
        <p:spPr>
          <a:xfrm>
            <a:off x="3794078" y="-1016"/>
            <a:ext cx="4094328" cy="105189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11F4F61-7CF6-4F76-8561-E7EAAD933D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58" t="71050" r="40327"/>
          <a:stretch/>
        </p:blipFill>
        <p:spPr>
          <a:xfrm>
            <a:off x="3261813" y="4872250"/>
            <a:ext cx="4012444" cy="198574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3537110-9806-42B7-9D68-BF97F2E6EA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42" r="73242" b="37507"/>
          <a:stretch/>
        </p:blipFill>
        <p:spPr>
          <a:xfrm>
            <a:off x="0" y="2299648"/>
            <a:ext cx="3261813" cy="198574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404BED5-3DBD-405C-ABCB-7B2704E30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35" t="30657" b="49993"/>
          <a:stretch/>
        </p:blipFill>
        <p:spPr>
          <a:xfrm>
            <a:off x="7915700" y="2101755"/>
            <a:ext cx="4274493" cy="13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5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Glaydson Gonçalo</dc:creator>
  <cp:lastModifiedBy>Glaydson Gonçalo</cp:lastModifiedBy>
  <cp:revision>2</cp:revision>
  <dcterms:created xsi:type="dcterms:W3CDTF">2024-04-11T17:39:07Z</dcterms:created>
  <dcterms:modified xsi:type="dcterms:W3CDTF">2024-04-11T17:49:17Z</dcterms:modified>
</cp:coreProperties>
</file>

<file path=docProps/thumbnail.jpeg>
</file>